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2" r:id="rId4"/>
    <p:sldMasterId id="2147483693" r:id="rId5"/>
    <p:sldMasterId id="2147483694" r:id="rId6"/>
    <p:sldMasterId id="2147483695" r:id="rId7"/>
  </p:sldMasterIdLst>
  <p:notesMasterIdLst>
    <p:notesMasterId r:id="rId33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</p:sldIdLst>
  <p:sldSz cx="12192000" cy="6858000"/>
  <p:notesSz cx="6858000" cy="9144000"/>
  <p:embeddedFontLst>
    <p:embeddedFont>
      <p:font typeface="Montserrat" panose="00000500000000000000" pitchFamily="2" charset="0"/>
      <p:regular r:id="rId34"/>
      <p:bold r:id="rId35"/>
      <p:italic r:id="rId36"/>
      <p:boldItalic r:id="rId37"/>
    </p:embeddedFont>
    <p:embeddedFont>
      <p:font typeface="Montserrat Medium" panose="00000600000000000000" pitchFamily="2" charset="0"/>
      <p:regular r:id="rId38"/>
      <p:bold r:id="rId39"/>
      <p:italic r:id="rId40"/>
      <p:boldItalic r:id="rId41"/>
    </p:embeddedFont>
    <p:embeddedFont>
      <p:font typeface="Montserrat SemiBold" panose="00000700000000000000" pitchFamily="2" charset="0"/>
      <p:regular r:id="rId42"/>
      <p:bold r:id="rId43"/>
      <p:italic r:id="rId44"/>
      <p:boldItalic r:id="rId45"/>
    </p:embeddedFont>
    <p:embeddedFont>
      <p:font typeface="Roboto" panose="02000000000000000000" pitchFamily="2" charset="0"/>
      <p:regular r:id="rId46"/>
      <p:bold r:id="rId47"/>
      <p:italic r:id="rId48"/>
      <p:boldItalic r:id="rId49"/>
    </p:embeddedFont>
    <p:embeddedFont>
      <p:font typeface="Roboto Medium" panose="02000000000000000000" pitchFamily="2" charset="0"/>
      <p:regular r:id="rId50"/>
      <p:bold r:id="rId51"/>
      <p:italic r:id="rId52"/>
      <p:boldItalic r:id="rId5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font" Target="fonts/font6.fntdata"/><Relationship Id="rId21" Type="http://schemas.openxmlformats.org/officeDocument/2006/relationships/slide" Target="slides/slide14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font" Target="fonts/font17.fntdata"/><Relationship Id="rId55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font" Target="fonts/font20.fntdata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56" Type="http://schemas.openxmlformats.org/officeDocument/2006/relationships/theme" Target="theme/theme1.xml"/><Relationship Id="rId8" Type="http://schemas.openxmlformats.org/officeDocument/2006/relationships/slide" Target="slides/slide1.xml"/><Relationship Id="rId51" Type="http://schemas.openxmlformats.org/officeDocument/2006/relationships/font" Target="fonts/font18.fntdata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0" Type="http://schemas.openxmlformats.org/officeDocument/2006/relationships/slide" Target="slides/slide13.xml"/><Relationship Id="rId41" Type="http://schemas.openxmlformats.org/officeDocument/2006/relationships/font" Target="fonts/font8.fntdata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57" Type="http://schemas.openxmlformats.org/officeDocument/2006/relationships/tableStyles" Target="tableStyles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font" Target="fonts/font11.fntdata"/><Relationship Id="rId52" Type="http://schemas.openxmlformats.org/officeDocument/2006/relationships/font" Target="fonts/font1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;n"/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5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Google Shape;6;n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7" name="Google Shape;7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/>
          <p:nvPr/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9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sv-SE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2" name="Google Shape;31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sv-SE">
                <a:solidFill>
                  <a:srgbClr val="000000"/>
                </a:solidFill>
              </a:rPr>
              <a:t>1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sv-SE" sz="1200" b="0" i="0" u="none" strike="noStrike" cap="none" spc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200" b="0" i="0" u="none" strike="noStrike" cap="none" spc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21" name="Google Shape;32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2:notes"/>
          <p:cNvSpPr txBox="1"/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sv-SE" sz="1200" b="0" i="0" u="none" strike="noStrike" cap="none" spc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200" b="0" i="0" u="none" strike="noStrike" cap="none" spc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4" name="Google Shape;34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sv-SE"/>
              <a:t>9</a:t>
            </a:fld>
            <a:endParaRPr/>
          </a:p>
        </p:txBody>
      </p:sp>
      <p:sp>
        <p:nvSpPr>
          <p:cNvPr id="360" name="Google Shape;36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61" name="Google Shape;36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9:notes"/>
          <p:cNvSpPr txBox="1"/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sv-SE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4" name="Google Shape;37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379" name="Google Shape;37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sv-SE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sv-SE">
                <a:solidFill>
                  <a:srgbClr val="FFFFFF"/>
                </a:solidFill>
              </a:rPr>
              <a:t>16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403" name="Google Shape;40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3112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404" name="Google Shape;404;p16:notes"/>
          <p:cNvSpPr txBox="1">
            <a:spLocks noGrp="1"/>
          </p:cNvSpPr>
          <p:nvPr>
            <p:ph type="body" idx="1"/>
          </p:nvPr>
        </p:nvSpPr>
        <p:spPr>
          <a:xfrm>
            <a:off x="755650" y="5078413"/>
            <a:ext cx="6048375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fld id="{00000000-1234-1234-1234-123412341234}" type="slidenum">
              <a:rPr lang="sv-SE" sz="1200" b="0" i="0" u="none" strike="noStrike" cap="none" spc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200" b="0" i="0" u="none" strike="noStrike" cap="none" spc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410" name="Google Shape;410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2" name="Google Shape;45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4" name="Google Shape;46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" name="Google Shape;47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1237" cy="34274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bild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 och innehåll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om" type="blank">
  <p:cSld name="BLANK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vsnittsrubrik" type="secHead">
  <p:cSld name="SECTION_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vå innehållsdelar" type="twoObj">
  <p:cSld name="TWO_OBJECT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ämförelse" type="twoTxTwoObj">
  <p:cSld name="TWO_OBJECTS_WITH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body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ast rubrik" type="titleOnly">
  <p:cSld name="TITLE_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nehåll med bildtext" type="objTx">
  <p:cSld name="OBJECT_WITH_CAPTIO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 txBox="1"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body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ld med bildtext" type="picTx">
  <p:cSld name="PICTURE_WITH_CAPTION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>
            <a:spLocks noGrp="1"/>
          </p:cNvSpPr>
          <p:nvPr>
            <p:ph type="pic" idx="2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10"/>
          <p:cNvSpPr txBox="1">
            <a:spLocks noGrp="1"/>
          </p:cNvSpPr>
          <p:nvPr>
            <p:ph type="body" idx="1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 och lodrät text" type="vertTx">
  <p:cSld name="VERTICAL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1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body" idx="1"/>
          </p:nvPr>
        </p:nvSpPr>
        <p:spPr>
          <a:xfrm rot="5400000">
            <a:off x="3833019" y="-1623218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drät rubrik och text" type="vertTitleAndTx">
  <p:cSld name="VERTICAL_TITLE_AND_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title"/>
          </p:nvPr>
        </p:nvSpPr>
        <p:spPr>
          <a:xfrm rot="5400000">
            <a:off x="7285038" y="1828802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body" idx="1"/>
          </p:nvPr>
        </p:nvSpPr>
        <p:spPr>
          <a:xfrm rot="5400000">
            <a:off x="1697038" y="-812799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2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om" type="blank">
  <p:cSld name="BLANK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4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4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 och innehåll" type="obj">
  <p:cSld name="OBJEC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8" name="Google Shape;98;p15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bild" type="title">
  <p:cSld name="TITL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 txBox="1"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6"/>
          <p:cNvSpPr txBox="1"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4" name="Google Shape;104;p16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6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6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vsnittsrubrik" type="secHead">
  <p:cSld name="SECTION_HEADER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7"/>
          <p:cNvSpPr txBox="1"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270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0" name="Google Shape;110;p17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7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vå innehållsdelar" type="twoObj">
  <p:cSld name="TWO_OBJECTS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8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8"/>
          <p:cNvSpPr txBox="1">
            <a:spLocks noGrp="1"/>
          </p:cNvSpPr>
          <p:nvPr>
            <p:ph type="body" idx="1"/>
          </p:nvPr>
        </p:nvSpPr>
        <p:spPr>
          <a:xfrm>
            <a:off x="609600" y="1600203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2pPr>
            <a:lvl3pPr marL="1371600" lvl="2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3pPr>
            <a:lvl4pPr marL="1828800" lvl="3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–"/>
              <a:defRPr sz="1350"/>
            </a:lvl4pPr>
            <a:lvl5pPr marL="2286000" lvl="4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»"/>
              <a:defRPr sz="1350"/>
            </a:lvl5pPr>
            <a:lvl6pPr marL="2743200" lvl="5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6pPr>
            <a:lvl7pPr marL="3200400" lvl="6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7pPr>
            <a:lvl8pPr marL="3657600" lvl="7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8pPr>
            <a:lvl9pPr marL="4114800" lvl="8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9pPr>
          </a:lstStyle>
          <a:p>
            <a:endParaRPr/>
          </a:p>
        </p:txBody>
      </p:sp>
      <p:sp>
        <p:nvSpPr>
          <p:cNvPr id="116" name="Google Shape;116;p18"/>
          <p:cNvSpPr txBox="1">
            <a:spLocks noGrp="1"/>
          </p:cNvSpPr>
          <p:nvPr>
            <p:ph type="body" idx="2"/>
          </p:nvPr>
        </p:nvSpPr>
        <p:spPr>
          <a:xfrm>
            <a:off x="6197600" y="1600203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2pPr>
            <a:lvl3pPr marL="1371600" lvl="2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3pPr>
            <a:lvl4pPr marL="1828800" lvl="3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–"/>
              <a:defRPr sz="1350"/>
            </a:lvl4pPr>
            <a:lvl5pPr marL="2286000" lvl="4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»"/>
              <a:defRPr sz="1350"/>
            </a:lvl5pPr>
            <a:lvl6pPr marL="2743200" lvl="5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6pPr>
            <a:lvl7pPr marL="3200400" lvl="6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7pPr>
            <a:lvl8pPr marL="3657600" lvl="7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8pPr>
            <a:lvl9pPr marL="4114800" lvl="8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9pPr>
          </a:lstStyle>
          <a:p>
            <a:endParaRPr/>
          </a:p>
        </p:txBody>
      </p:sp>
      <p:sp>
        <p:nvSpPr>
          <p:cNvPr id="117" name="Google Shape;117;p18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ämförelse" type="twoTxTwoObj">
  <p:cSld name="TWO_OBJECTS_WITH_TEXT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23" name="Google Shape;123;p19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1pPr>
            <a:lvl2pPr marL="914400" lvl="1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2pPr>
            <a:lvl3pPr marL="1371600" lvl="2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3pPr>
            <a:lvl4pPr marL="1828800" lvl="3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4pPr>
            <a:lvl5pPr marL="2286000" lvl="4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»"/>
              <a:defRPr sz="1200"/>
            </a:lvl5pPr>
            <a:lvl6pPr marL="2743200" lvl="5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6pPr>
            <a:lvl7pPr marL="3200400" lvl="6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7pPr>
            <a:lvl8pPr marL="3657600" lvl="7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8pPr>
            <a:lvl9pPr marL="4114800" lvl="8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9pPr>
          </a:lstStyle>
          <a:p>
            <a:endParaRPr/>
          </a:p>
        </p:txBody>
      </p:sp>
      <p:sp>
        <p:nvSpPr>
          <p:cNvPr id="124" name="Google Shape;124;p19"/>
          <p:cNvSpPr txBox="1">
            <a:spLocks noGrp="1"/>
          </p:cNvSpPr>
          <p:nvPr>
            <p:ph type="body" idx="3"/>
          </p:nvPr>
        </p:nvSpPr>
        <p:spPr>
          <a:xfrm>
            <a:off x="6193369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25" name="Google Shape;125;p19"/>
          <p:cNvSpPr txBox="1">
            <a:spLocks noGrp="1"/>
          </p:cNvSpPr>
          <p:nvPr>
            <p:ph type="body" idx="4"/>
          </p:nvPr>
        </p:nvSpPr>
        <p:spPr>
          <a:xfrm>
            <a:off x="6193369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1pPr>
            <a:lvl2pPr marL="914400" lvl="1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2pPr>
            <a:lvl3pPr marL="1371600" lvl="2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3pPr>
            <a:lvl4pPr marL="1828800" lvl="3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4pPr>
            <a:lvl5pPr marL="2286000" lvl="4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»"/>
              <a:defRPr sz="1200"/>
            </a:lvl5pPr>
            <a:lvl6pPr marL="2743200" lvl="5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6pPr>
            <a:lvl7pPr marL="3200400" lvl="6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7pPr>
            <a:lvl8pPr marL="3657600" lvl="7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8pPr>
            <a:lvl9pPr marL="4114800" lvl="8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9pPr>
          </a:lstStyle>
          <a:p>
            <a:endParaRPr/>
          </a:p>
        </p:txBody>
      </p:sp>
      <p:sp>
        <p:nvSpPr>
          <p:cNvPr id="126" name="Google Shape;126;p19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9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19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ast rubrik" type="titleOnly">
  <p:cSld name="TITLE_ONLY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0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0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0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nehåll med bildtext" type="objTx">
  <p:cSld name="OBJECT_WITH_CAPTION_TEXT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 txBox="1"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21"/>
          <p:cNvSpPr txBox="1">
            <a:spLocks noGrp="1"/>
          </p:cNvSpPr>
          <p:nvPr>
            <p:ph type="body" idx="1"/>
          </p:nvPr>
        </p:nvSpPr>
        <p:spPr>
          <a:xfrm>
            <a:off x="4766733" y="273053"/>
            <a:ext cx="6815667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–"/>
              <a:defRPr sz="21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4pPr>
            <a:lvl5pPr marL="2286000" lvl="4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»"/>
              <a:defRPr sz="1500"/>
            </a:lvl5pPr>
            <a:lvl6pPr marL="2743200" lvl="5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137" name="Google Shape;137;p21"/>
          <p:cNvSpPr txBox="1">
            <a:spLocks noGrp="1"/>
          </p:cNvSpPr>
          <p:nvPr>
            <p:ph type="body" idx="2"/>
          </p:nvPr>
        </p:nvSpPr>
        <p:spPr>
          <a:xfrm>
            <a:off x="609602" y="1435103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1pPr>
            <a:lvl2pPr marL="914400" lvl="1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2pPr>
            <a:lvl3pPr marL="1371600" lvl="2" indent="-228600" algn="l"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3pPr>
            <a:lvl4pPr marL="1828800" lvl="3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4pPr>
            <a:lvl5pPr marL="2286000" lvl="4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5pPr>
            <a:lvl6pPr marL="2743200" lvl="5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6pPr>
            <a:lvl7pPr marL="3200400" lvl="6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7pPr>
            <a:lvl8pPr marL="3657600" lvl="7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8pPr>
            <a:lvl9pPr marL="4114800" lvl="8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9pPr>
          </a:lstStyle>
          <a:p>
            <a:endParaRPr/>
          </a:p>
        </p:txBody>
      </p:sp>
      <p:sp>
        <p:nvSpPr>
          <p:cNvPr id="138" name="Google Shape;138;p21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21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ld med bildtext" type="picTx">
  <p:cSld name="PICTURE_WITH_CAPTION_TEXT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2"/>
          <p:cNvSpPr txBox="1"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22"/>
          <p:cNvSpPr>
            <a:spLocks noGrp="1"/>
          </p:cNvSpPr>
          <p:nvPr>
            <p:ph type="pic" idx="2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22"/>
          <p:cNvSpPr txBox="1">
            <a:spLocks noGrp="1"/>
          </p:cNvSpPr>
          <p:nvPr>
            <p:ph type="body" idx="1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1pPr>
            <a:lvl2pPr marL="914400" lvl="1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2pPr>
            <a:lvl3pPr marL="1371600" lvl="2" indent="-228600" algn="l"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3pPr>
            <a:lvl4pPr marL="1828800" lvl="3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4pPr>
            <a:lvl5pPr marL="2286000" lvl="4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5pPr>
            <a:lvl6pPr marL="2743200" lvl="5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6pPr>
            <a:lvl7pPr marL="3200400" lvl="6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7pPr>
            <a:lvl8pPr marL="3657600" lvl="7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8pPr>
            <a:lvl9pPr marL="4114800" lvl="8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9pPr>
          </a:lstStyle>
          <a:p>
            <a:endParaRPr/>
          </a:p>
        </p:txBody>
      </p:sp>
      <p:sp>
        <p:nvSpPr>
          <p:cNvPr id="145" name="Google Shape;145;p22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22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22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 och lodrät text" type="vertTx">
  <p:cSld name="VERTICAL_TEXT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23"/>
          <p:cNvSpPr txBox="1">
            <a:spLocks noGrp="1"/>
          </p:cNvSpPr>
          <p:nvPr>
            <p:ph type="body" idx="1"/>
          </p:nvPr>
        </p:nvSpPr>
        <p:spPr>
          <a:xfrm rot="5400000">
            <a:off x="3833019" y="-1623215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1" name="Google Shape;151;p23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23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23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drät rubrik och text" type="vertTitleAndTx">
  <p:cSld name="VERTICAL_TITLE_AND_VERTICAL_TEXT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4"/>
          <p:cNvSpPr txBox="1">
            <a:spLocks noGrp="1"/>
          </p:cNvSpPr>
          <p:nvPr>
            <p:ph type="title"/>
          </p:nvPr>
        </p:nvSpPr>
        <p:spPr>
          <a:xfrm rot="5400000">
            <a:off x="7285038" y="1828804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24"/>
          <p:cNvSpPr txBox="1">
            <a:spLocks noGrp="1"/>
          </p:cNvSpPr>
          <p:nvPr>
            <p:ph type="body" idx="1"/>
          </p:nvPr>
        </p:nvSpPr>
        <p:spPr>
          <a:xfrm rot="5400000">
            <a:off x="1697038" y="-812796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7" name="Google Shape;157;p24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24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24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om" type="blank">
  <p:cSld name="BLANK"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26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26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 och innehåll" type="obj">
  <p:cSld name="OBJECT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7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27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bild" type="title">
  <p:cSld name="TITLE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8"/>
          <p:cNvSpPr txBox="1"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vsnittsrubrik" type="secHead">
  <p:cSld name="SECTION_HEADER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9"/>
          <p:cNvSpPr txBox="1"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29"/>
          <p:cNvSpPr txBox="1"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5" name="Google Shape;185;p2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29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p29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vå innehållsdelar" type="twoObj">
  <p:cSld name="TWO_OBJECTS"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0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30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91" name="Google Shape;191;p30"/>
          <p:cNvSpPr txBox="1">
            <a:spLocks noGrp="1"/>
          </p:cNvSpPr>
          <p:nvPr>
            <p:ph type="body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92" name="Google Shape;192;p30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30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30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ämförelse" type="twoTxTwoObj">
  <p:cSld name="TWO_OBJECTS_WITH_TEXT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1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31"/>
          <p:cNvSpPr txBox="1"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98" name="Google Shape;198;p31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99" name="Google Shape;199;p31"/>
          <p:cNvSpPr txBox="1">
            <a:spLocks noGrp="1"/>
          </p:cNvSpPr>
          <p:nvPr>
            <p:ph type="body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00" name="Google Shape;200;p31"/>
          <p:cNvSpPr txBox="1">
            <a:spLocks noGrp="1"/>
          </p:cNvSpPr>
          <p:nvPr>
            <p:ph type="body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01" name="Google Shape;201;p3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31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3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ast rubrik" type="titleOnly">
  <p:cSld name="TITLE_ONLY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2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nehåll med bildtext" type="objTx">
  <p:cSld name="OBJECT_WITH_CAPTION_TEXT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3"/>
          <p:cNvSpPr txBox="1"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33"/>
          <p:cNvSpPr txBox="1">
            <a:spLocks noGrp="1"/>
          </p:cNvSpPr>
          <p:nvPr>
            <p:ph type="body"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12" name="Google Shape;212;p33"/>
          <p:cNvSpPr txBox="1">
            <a:spLocks noGrp="1"/>
          </p:cNvSpPr>
          <p:nvPr>
            <p:ph type="body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213" name="Google Shape;213;p3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3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33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ld med bildtext" type="picTx">
  <p:cSld name="PICTURE_WITH_CAPTION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4"/>
          <p:cNvSpPr txBox="1"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8" name="Google Shape;218;p34"/>
          <p:cNvSpPr>
            <a:spLocks noGrp="1"/>
          </p:cNvSpPr>
          <p:nvPr>
            <p:ph type="pic" idx="2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219" name="Google Shape;219;p34"/>
          <p:cNvSpPr txBox="1">
            <a:spLocks noGrp="1"/>
          </p:cNvSpPr>
          <p:nvPr>
            <p:ph type="body" idx="1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220" name="Google Shape;220;p34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34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2" name="Google Shape;222;p34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 och lodrät text" type="vertTx">
  <p:cSld name="VERTICAL_TEXT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5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5" name="Google Shape;225;p35"/>
          <p:cNvSpPr txBox="1">
            <a:spLocks noGrp="1"/>
          </p:cNvSpPr>
          <p:nvPr>
            <p:ph type="body" idx="1"/>
          </p:nvPr>
        </p:nvSpPr>
        <p:spPr>
          <a:xfrm rot="5400000">
            <a:off x="3833019" y="-1623218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6" name="Google Shape;226;p3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35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8" name="Google Shape;228;p35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drät rubrik och text" type="vertTitleAndTx">
  <p:cSld name="VERTICAL_TITLE_AND_VERTICAL_TEXT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6"/>
          <p:cNvSpPr txBox="1">
            <a:spLocks noGrp="1"/>
          </p:cNvSpPr>
          <p:nvPr>
            <p:ph type="title"/>
          </p:nvPr>
        </p:nvSpPr>
        <p:spPr>
          <a:xfrm rot="5400000">
            <a:off x="7285038" y="1828802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36"/>
          <p:cNvSpPr txBox="1">
            <a:spLocks noGrp="1"/>
          </p:cNvSpPr>
          <p:nvPr>
            <p:ph type="body" idx="1"/>
          </p:nvPr>
        </p:nvSpPr>
        <p:spPr>
          <a:xfrm rot="5400000">
            <a:off x="1697038" y="-812799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2" name="Google Shape;232;p3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36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36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 och innehåll" type="obj">
  <p:cSld name="OBJECT"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8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4" name="Google Shape;244;p38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5" name="Google Shape;245;p38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6" name="Google Shape;246;p38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bild" type="title">
  <p:cSld name="TITLE"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9"/>
          <p:cNvSpPr txBox="1"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9" name="Google Shape;249;p39"/>
          <p:cNvSpPr txBox="1"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50" name="Google Shape;250;p39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1" name="Google Shape;251;p39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39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vsnittsrubrik" type="secHead">
  <p:cSld name="SECTION_HEADER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40"/>
          <p:cNvSpPr txBox="1"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40"/>
          <p:cNvSpPr txBox="1"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270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10"/>
              </a:spcBef>
              <a:spcAft>
                <a:spcPts val="0"/>
              </a:spcAft>
              <a:buClr>
                <a:srgbClr val="888888"/>
              </a:buClr>
              <a:buSzPts val="1050"/>
              <a:buNone/>
              <a:defRPr sz="105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56" name="Google Shape;256;p40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7" name="Google Shape;257;p40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8" name="Google Shape;258;p40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vå innehållsdelar" type="twoObj">
  <p:cSld name="TWO_OBJECTS"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41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1" name="Google Shape;261;p41"/>
          <p:cNvSpPr txBox="1">
            <a:spLocks noGrp="1"/>
          </p:cNvSpPr>
          <p:nvPr>
            <p:ph type="body" idx="1"/>
          </p:nvPr>
        </p:nvSpPr>
        <p:spPr>
          <a:xfrm>
            <a:off x="609600" y="1600203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2pPr>
            <a:lvl3pPr marL="1371600" lvl="2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3pPr>
            <a:lvl4pPr marL="1828800" lvl="3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–"/>
              <a:defRPr sz="1350"/>
            </a:lvl4pPr>
            <a:lvl5pPr marL="2286000" lvl="4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»"/>
              <a:defRPr sz="1350"/>
            </a:lvl5pPr>
            <a:lvl6pPr marL="2743200" lvl="5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6pPr>
            <a:lvl7pPr marL="3200400" lvl="6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7pPr>
            <a:lvl8pPr marL="3657600" lvl="7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8pPr>
            <a:lvl9pPr marL="4114800" lvl="8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9pPr>
          </a:lstStyle>
          <a:p>
            <a:endParaRPr/>
          </a:p>
        </p:txBody>
      </p:sp>
      <p:sp>
        <p:nvSpPr>
          <p:cNvPr id="262" name="Google Shape;262;p41"/>
          <p:cNvSpPr txBox="1">
            <a:spLocks noGrp="1"/>
          </p:cNvSpPr>
          <p:nvPr>
            <p:ph type="body" idx="2"/>
          </p:nvPr>
        </p:nvSpPr>
        <p:spPr>
          <a:xfrm>
            <a:off x="6197600" y="1600203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2pPr>
            <a:lvl3pPr marL="1371600" lvl="2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3pPr>
            <a:lvl4pPr marL="1828800" lvl="3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–"/>
              <a:defRPr sz="1350"/>
            </a:lvl4pPr>
            <a:lvl5pPr marL="2286000" lvl="4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»"/>
              <a:defRPr sz="1350"/>
            </a:lvl5pPr>
            <a:lvl6pPr marL="2743200" lvl="5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6pPr>
            <a:lvl7pPr marL="3200400" lvl="6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7pPr>
            <a:lvl8pPr marL="3657600" lvl="7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8pPr>
            <a:lvl9pPr marL="4114800" lvl="8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9pPr>
          </a:lstStyle>
          <a:p>
            <a:endParaRPr/>
          </a:p>
        </p:txBody>
      </p:sp>
      <p:sp>
        <p:nvSpPr>
          <p:cNvPr id="263" name="Google Shape;263;p41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4" name="Google Shape;264;p41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5" name="Google Shape;265;p41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ämförelse" type="twoTxTwoObj">
  <p:cSld name="TWO_OBJECTS_WITH_TEXT"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42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42"/>
          <p:cNvSpPr txBox="1"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69" name="Google Shape;269;p42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1pPr>
            <a:lvl2pPr marL="914400" lvl="1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2pPr>
            <a:lvl3pPr marL="1371600" lvl="2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3pPr>
            <a:lvl4pPr marL="1828800" lvl="3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4pPr>
            <a:lvl5pPr marL="2286000" lvl="4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»"/>
              <a:defRPr sz="1200"/>
            </a:lvl5pPr>
            <a:lvl6pPr marL="2743200" lvl="5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6pPr>
            <a:lvl7pPr marL="3200400" lvl="6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7pPr>
            <a:lvl8pPr marL="3657600" lvl="7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8pPr>
            <a:lvl9pPr marL="4114800" lvl="8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9pPr>
          </a:lstStyle>
          <a:p>
            <a:endParaRPr/>
          </a:p>
        </p:txBody>
      </p:sp>
      <p:sp>
        <p:nvSpPr>
          <p:cNvPr id="270" name="Google Shape;270;p42"/>
          <p:cNvSpPr txBox="1">
            <a:spLocks noGrp="1"/>
          </p:cNvSpPr>
          <p:nvPr>
            <p:ph type="body" idx="3"/>
          </p:nvPr>
        </p:nvSpPr>
        <p:spPr>
          <a:xfrm>
            <a:off x="6193369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71" name="Google Shape;271;p42"/>
          <p:cNvSpPr txBox="1">
            <a:spLocks noGrp="1"/>
          </p:cNvSpPr>
          <p:nvPr>
            <p:ph type="body" idx="4"/>
          </p:nvPr>
        </p:nvSpPr>
        <p:spPr>
          <a:xfrm>
            <a:off x="6193369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1pPr>
            <a:lvl2pPr marL="914400" lvl="1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2pPr>
            <a:lvl3pPr marL="1371600" lvl="2" indent="-31432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Char char="•"/>
              <a:defRPr sz="1350"/>
            </a:lvl3pPr>
            <a:lvl4pPr marL="1828800" lvl="3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4pPr>
            <a:lvl5pPr marL="2286000" lvl="4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»"/>
              <a:defRPr sz="1200"/>
            </a:lvl5pPr>
            <a:lvl6pPr marL="2743200" lvl="5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6pPr>
            <a:lvl7pPr marL="3200400" lvl="6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7pPr>
            <a:lvl8pPr marL="3657600" lvl="7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8pPr>
            <a:lvl9pPr marL="4114800" lvl="8" indent="-3048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9pPr>
          </a:lstStyle>
          <a:p>
            <a:endParaRPr/>
          </a:p>
        </p:txBody>
      </p:sp>
      <p:sp>
        <p:nvSpPr>
          <p:cNvPr id="272" name="Google Shape;272;p42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3" name="Google Shape;273;p42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4" name="Google Shape;274;p42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ast rubrik" type="titleOnly">
  <p:cSld name="TITLE_ONLY"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3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7" name="Google Shape;277;p43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8" name="Google Shape;278;p43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" name="Google Shape;279;p43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om" type="blank">
  <p:cSld name="BLANK"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4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2" name="Google Shape;282;p44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3" name="Google Shape;283;p44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nehåll med bildtext" type="objTx">
  <p:cSld name="OBJECT_WITH_CAPTION_TEXT"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45"/>
          <p:cNvSpPr txBox="1"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6" name="Google Shape;286;p45"/>
          <p:cNvSpPr txBox="1">
            <a:spLocks noGrp="1"/>
          </p:cNvSpPr>
          <p:nvPr>
            <p:ph type="body" idx="1"/>
          </p:nvPr>
        </p:nvSpPr>
        <p:spPr>
          <a:xfrm>
            <a:off x="4766733" y="273053"/>
            <a:ext cx="6815667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–"/>
              <a:defRPr sz="21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–"/>
              <a:defRPr sz="1500"/>
            </a:lvl4pPr>
            <a:lvl5pPr marL="2286000" lvl="4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»"/>
              <a:defRPr sz="1500"/>
            </a:lvl5pPr>
            <a:lvl6pPr marL="2743200" lvl="5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287" name="Google Shape;287;p45"/>
          <p:cNvSpPr txBox="1">
            <a:spLocks noGrp="1"/>
          </p:cNvSpPr>
          <p:nvPr>
            <p:ph type="body" idx="2"/>
          </p:nvPr>
        </p:nvSpPr>
        <p:spPr>
          <a:xfrm>
            <a:off x="609602" y="1435103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1pPr>
            <a:lvl2pPr marL="914400" lvl="1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2pPr>
            <a:lvl3pPr marL="1371600" lvl="2" indent="-228600" algn="l"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3pPr>
            <a:lvl4pPr marL="1828800" lvl="3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4pPr>
            <a:lvl5pPr marL="2286000" lvl="4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5pPr>
            <a:lvl6pPr marL="2743200" lvl="5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6pPr>
            <a:lvl7pPr marL="3200400" lvl="6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7pPr>
            <a:lvl8pPr marL="3657600" lvl="7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8pPr>
            <a:lvl9pPr marL="4114800" lvl="8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9pPr>
          </a:lstStyle>
          <a:p>
            <a:endParaRPr/>
          </a:p>
        </p:txBody>
      </p:sp>
      <p:sp>
        <p:nvSpPr>
          <p:cNvPr id="288" name="Google Shape;288;p45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9" name="Google Shape;289;p45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0" name="Google Shape;290;p45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ld med bildtext" type="picTx">
  <p:cSld name="PICTURE_WITH_CAPTION_TEXT"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46"/>
          <p:cNvSpPr txBox="1"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5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3" name="Google Shape;293;p46"/>
          <p:cNvSpPr>
            <a:spLocks noGrp="1"/>
          </p:cNvSpPr>
          <p:nvPr>
            <p:ph type="pic" idx="2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294" name="Google Shape;294;p46"/>
          <p:cNvSpPr txBox="1">
            <a:spLocks noGrp="1"/>
          </p:cNvSpPr>
          <p:nvPr>
            <p:ph type="body" idx="1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1pPr>
            <a:lvl2pPr marL="914400" lvl="1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2pPr>
            <a:lvl3pPr marL="1371600" lvl="2" indent="-228600" algn="l"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3pPr>
            <a:lvl4pPr marL="1828800" lvl="3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4pPr>
            <a:lvl5pPr marL="2286000" lvl="4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5pPr>
            <a:lvl6pPr marL="2743200" lvl="5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6pPr>
            <a:lvl7pPr marL="3200400" lvl="6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7pPr>
            <a:lvl8pPr marL="3657600" lvl="7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8pPr>
            <a:lvl9pPr marL="4114800" lvl="8" indent="-228600" algn="l">
              <a:spcBef>
                <a:spcPts val="135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9pPr>
          </a:lstStyle>
          <a:p>
            <a:endParaRPr/>
          </a:p>
        </p:txBody>
      </p:sp>
      <p:sp>
        <p:nvSpPr>
          <p:cNvPr id="295" name="Google Shape;295;p46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6" name="Google Shape;296;p46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7" name="Google Shape;297;p46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ubrik och lodrät text" type="vertTx">
  <p:cSld name="VERTICAL_TEXT"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7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0" name="Google Shape;300;p47"/>
          <p:cNvSpPr txBox="1">
            <a:spLocks noGrp="1"/>
          </p:cNvSpPr>
          <p:nvPr>
            <p:ph type="body" idx="1"/>
          </p:nvPr>
        </p:nvSpPr>
        <p:spPr>
          <a:xfrm rot="5400000">
            <a:off x="3833019" y="-1623215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1" name="Google Shape;301;p47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2" name="Google Shape;302;p47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3" name="Google Shape;303;p47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drät rubrik och text" type="vertTitleAndTx">
  <p:cSld name="VERTICAL_TITLE_AND_VERTICAL_TEXT"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48"/>
          <p:cNvSpPr txBox="1">
            <a:spLocks noGrp="1"/>
          </p:cNvSpPr>
          <p:nvPr>
            <p:ph type="title"/>
          </p:nvPr>
        </p:nvSpPr>
        <p:spPr>
          <a:xfrm rot="5400000">
            <a:off x="7285038" y="1828804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6" name="Google Shape;306;p48"/>
          <p:cNvSpPr txBox="1">
            <a:spLocks noGrp="1"/>
          </p:cNvSpPr>
          <p:nvPr>
            <p:ph type="body" idx="1"/>
          </p:nvPr>
        </p:nvSpPr>
        <p:spPr>
          <a:xfrm rot="5400000">
            <a:off x="1697038" y="-812796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7" name="Google Shape;307;p48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8" name="Google Shape;308;p48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9" name="Google Shape;309;p48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772D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772D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772D"/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5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5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4" name="Google Shape;164;p25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5" name="Google Shape;165;p25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772D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7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7" name="Google Shape;237;p37"/>
          <p:cNvSpPr txBox="1"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8" name="Google Shape;238;p37"/>
          <p:cNvSpPr txBox="1">
            <a:spLocks noGrp="1"/>
          </p:cNvSpPr>
          <p:nvPr>
            <p:ph type="dt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9" name="Google Shape;239;p37"/>
          <p:cNvSpPr txBox="1">
            <a:spLocks noGrp="1"/>
          </p:cNvSpPr>
          <p:nvPr>
            <p:ph type="ft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0" name="Google Shape;240;p37"/>
          <p:cNvSpPr txBox="1">
            <a:spLocks noGrp="1"/>
          </p:cNvSpPr>
          <p:nvPr>
            <p:ph type="sldNum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v-SE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6.png"/><Relationship Id="rId4" Type="http://schemas.openxmlformats.org/officeDocument/2006/relationships/slide" Target="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HxbNVDq5VM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9"/>
          <p:cNvSpPr txBox="1">
            <a:spLocks noGrp="1"/>
          </p:cNvSpPr>
          <p:nvPr>
            <p:ph type="ctrTitle"/>
          </p:nvPr>
        </p:nvSpPr>
        <p:spPr>
          <a:xfrm>
            <a:off x="2135189" y="-171450"/>
            <a:ext cx="7890000" cy="24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Times New Roman"/>
              <a:buNone/>
            </a:pPr>
            <a:r>
              <a:rPr lang="sv-SE" sz="6000">
                <a:latin typeface="Montserrat Medium"/>
                <a:ea typeface="Montserrat Medium"/>
                <a:cs typeface="Montserrat Medium"/>
                <a:sym typeface="Montserrat Medium"/>
              </a:rPr>
              <a:t>Välkomna! </a:t>
            </a:r>
            <a:br>
              <a:rPr lang="sv-SE" sz="6000" b="1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6" name="Google Shape;316;p49"/>
          <p:cNvSpPr txBox="1"/>
          <p:nvPr/>
        </p:nvSpPr>
        <p:spPr>
          <a:xfrm>
            <a:off x="3059847" y="6032738"/>
            <a:ext cx="607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sz="280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www.svenrollenhagen.se</a:t>
            </a:r>
            <a:endParaRPr sz="3200" i="0" u="none" strike="noStrike" cap="none">
              <a:solidFill>
                <a:srgbClr val="000000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317" name="Google Shape;317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28320" y="1664489"/>
            <a:ext cx="4703762" cy="35290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50"/>
          <p:cNvSpPr txBox="1"/>
          <p:nvPr/>
        </p:nvSpPr>
        <p:spPr>
          <a:xfrm>
            <a:off x="3009900" y="735843"/>
            <a:ext cx="61722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sz="4000" i="0" u="none" strike="noStrike" cap="none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SVEN ROLLENHAGEN</a:t>
            </a:r>
            <a:endParaRPr sz="2100">
              <a:solidFill>
                <a:schemeClr val="dk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325" name="Google Shape;325;p50"/>
          <p:cNvSpPr txBox="1"/>
          <p:nvPr/>
        </p:nvSpPr>
        <p:spPr>
          <a:xfrm>
            <a:off x="2408700" y="2167050"/>
            <a:ext cx="7374600" cy="252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55985" marR="0" lvl="0" indent="-230585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•"/>
            </a:pPr>
            <a:r>
              <a:rPr lang="sv-SE" sz="240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Gamer</a:t>
            </a:r>
            <a:endParaRPr sz="240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255985" marR="0" lvl="0" indent="-255985" algn="l" rtl="0">
              <a:lnSpc>
                <a:spcPct val="2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•"/>
            </a:pPr>
            <a:r>
              <a:rPr lang="sv-SE" sz="240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Socionom </a:t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255985" marR="0" lvl="0" indent="-255985" algn="l" rtl="0">
              <a:lnSpc>
                <a:spcPct val="2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"/>
              <a:buChar char="•"/>
            </a:pPr>
            <a:r>
              <a:rPr lang="sv-SE" sz="240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Specialist på digitala missbruk /”hemmasittande”</a:t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51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solidFill>
            <a:srgbClr val="4B772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  <a:p>
            <a:pPr marL="34290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  <a:p>
            <a:pPr marL="0" lvl="0" indent="0" algn="ctr" rtl="0">
              <a:spcBef>
                <a:spcPts val="88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rPr lang="sv-SE" sz="4400">
                <a:latin typeface="Montserrat Medium"/>
                <a:ea typeface="Montserrat Medium"/>
                <a:cs typeface="Montserrat Medium"/>
                <a:sym typeface="Montserrat Medium"/>
              </a:rPr>
              <a:t>Digital balans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52" descr="En bild som visar vapen, verktyg, Fordonsdelar, maskin&#10;&#10;Automatiskt genererad beskrivning"/>
          <p:cNvPicPr preferRelativeResize="0"/>
          <p:nvPr/>
        </p:nvPicPr>
        <p:blipFill rotWithShape="1">
          <a:blip r:embed="rId3">
            <a:alphaModFix/>
          </a:blip>
          <a:srcRect l="11388" r="25573" b="-2"/>
          <a:stretch/>
        </p:blipFill>
        <p:spPr>
          <a:xfrm rot="5400000">
            <a:off x="3833018" y="736590"/>
            <a:ext cx="4525964" cy="53848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53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lang="sv-SE">
                <a:latin typeface="Montserrat Medium"/>
                <a:ea typeface="Montserrat Medium"/>
                <a:cs typeface="Montserrat Medium"/>
                <a:sym typeface="Montserrat Medium"/>
              </a:rPr>
              <a:t>FAST PÅ NÄTET</a:t>
            </a:r>
            <a:endParaRPr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341" name="Google Shape;341;p5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981200" y="1618745"/>
            <a:ext cx="8229600" cy="44888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Google Shape;346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0" y="995660"/>
            <a:ext cx="9144000" cy="4866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56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sv-SE"/>
              <a:t>PIONJÄRARBETE</a:t>
            </a:r>
            <a:endParaRPr/>
          </a:p>
        </p:txBody>
      </p:sp>
      <p:pic>
        <p:nvPicPr>
          <p:cNvPr id="357" name="Google Shape;357;p5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003502" y="1196752"/>
            <a:ext cx="8229600" cy="400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57"/>
          <p:cNvSpPr txBox="1"/>
          <p:nvPr/>
        </p:nvSpPr>
        <p:spPr>
          <a:xfrm>
            <a:off x="1981200" y="263775"/>
            <a:ext cx="8229600" cy="18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sv-SE" sz="4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sv-SE" sz="4000" i="0" u="none" strike="noStrike" cap="none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GRÖN ZON</a:t>
            </a:r>
            <a:r>
              <a:rPr lang="sv-SE" sz="4000" i="0" u="none" strike="noStrike" cap="none">
                <a:solidFill>
                  <a:srgbClr val="00B050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 </a:t>
            </a:r>
            <a:r>
              <a:rPr lang="sv-SE" sz="40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lang="sv-SE" sz="40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sv-SE" sz="40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sv-SE" sz="3200" i="0" u="none" strike="noStrike" cap="none">
                <a:solidFill>
                  <a:srgbClr val="000000"/>
                </a:solidFill>
                <a:latin typeface="Roboto Medium"/>
                <a:ea typeface="Roboto Medium"/>
                <a:cs typeface="Roboto Medium"/>
                <a:sym typeface="Roboto Medium"/>
              </a:rPr>
              <a:t> ​</a:t>
            </a:r>
            <a:r>
              <a:rPr lang="sv-SE" sz="3200">
                <a:latin typeface="Roboto Medium"/>
                <a:ea typeface="Roboto Medium"/>
                <a:cs typeface="Roboto Medium"/>
                <a:sym typeface="Roboto Medium"/>
              </a:rPr>
              <a:t>P</a:t>
            </a:r>
            <a:r>
              <a:rPr lang="sv-SE" sz="3200" i="0" u="none" strike="noStrike" cap="none">
                <a:solidFill>
                  <a:srgbClr val="000000"/>
                </a:solidFill>
                <a:latin typeface="Roboto Medium"/>
                <a:ea typeface="Roboto Medium"/>
                <a:cs typeface="Roboto Medium"/>
                <a:sym typeface="Roboto Medium"/>
              </a:rPr>
              <a:t>ositiva effekter av datorspel</a:t>
            </a:r>
            <a:br>
              <a:rPr lang="sv-SE" sz="40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57"/>
          <p:cNvSpPr txBox="1"/>
          <p:nvPr/>
        </p:nvSpPr>
        <p:spPr>
          <a:xfrm>
            <a:off x="2623650" y="2224825"/>
            <a:ext cx="6944700" cy="34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39725" marR="0" lvl="0" indent="-327025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Roboto"/>
              <a:buChar char="•"/>
            </a:pPr>
            <a:r>
              <a:rPr lang="sv-SE" sz="220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​Roligt, spännande, socialt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39725" marR="0" lvl="0" indent="-3397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None/>
            </a:pPr>
            <a:endParaRPr sz="220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39725" marR="0" lvl="0" indent="-3270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Roboto"/>
              <a:buChar char="•"/>
            </a:pPr>
            <a:r>
              <a:rPr lang="sv-SE" sz="220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Engelska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39725" marR="0" lvl="0" indent="-3397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None/>
            </a:pPr>
            <a:endParaRPr sz="220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39725" marR="0" lvl="0" indent="-3270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Roboto"/>
              <a:buChar char="•"/>
            </a:pPr>
            <a:r>
              <a:rPr lang="sv-SE" sz="220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Simultanförmåga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39725" marR="0" lvl="0" indent="-1873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20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39725" marR="0" lvl="0" indent="-3270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Roboto"/>
              <a:buChar char="•"/>
            </a:pPr>
            <a:r>
              <a:rPr lang="sv-SE" sz="220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Reaktionsförmågan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39725" marR="0" lvl="0" indent="-3397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None/>
            </a:pPr>
            <a:endParaRPr sz="220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39725" marR="0" lvl="0" indent="-3270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Roboto"/>
              <a:buChar char="•"/>
            </a:pPr>
            <a:r>
              <a:rPr lang="sv-SE" sz="220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Multikulturellt/globalt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39725" marR="0" lvl="0" indent="-3397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None/>
            </a:pPr>
            <a:endParaRPr sz="22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39725" marR="0" lvl="0" indent="-3397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None/>
            </a:pPr>
            <a:endParaRPr sz="2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39725" marR="0" lvl="0" indent="-3397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None/>
            </a:pPr>
            <a:endParaRPr sz="2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39725" marR="0" lvl="0" indent="-339725" algn="l" rtl="0">
              <a:lnSpc>
                <a:spcPct val="80000"/>
              </a:lnSpc>
              <a:spcBef>
                <a:spcPts val="550"/>
              </a:spcBef>
              <a:spcAft>
                <a:spcPts val="0"/>
              </a:spcAft>
              <a:buNone/>
            </a:pPr>
            <a:endParaRPr sz="2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6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58"/>
          <p:cNvSpPr txBox="1">
            <a:spLocks noGrp="1"/>
          </p:cNvSpPr>
          <p:nvPr>
            <p:ph type="title"/>
          </p:nvPr>
        </p:nvSpPr>
        <p:spPr>
          <a:xfrm>
            <a:off x="609600" y="6186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sz="4000">
                <a:solidFill>
                  <a:srgbClr val="CC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VARNINGSTECKEN</a:t>
            </a:r>
            <a:endParaRPr sz="4000">
              <a:solidFill>
                <a:srgbClr val="CC0000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371" name="Google Shape;371;p58"/>
          <p:cNvSpPr txBox="1">
            <a:spLocks noGrp="1"/>
          </p:cNvSpPr>
          <p:nvPr>
            <p:ph type="body" idx="1"/>
          </p:nvPr>
        </p:nvSpPr>
        <p:spPr>
          <a:xfrm>
            <a:off x="2617950" y="2201900"/>
            <a:ext cx="6956100" cy="3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57175" lvl="0" indent="-24447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 dirty="0">
                <a:latin typeface="Roboto"/>
                <a:ea typeface="Roboto"/>
                <a:cs typeface="Roboto"/>
                <a:sym typeface="Roboto"/>
              </a:rPr>
              <a:t>Slutar med gamla intressen</a:t>
            </a:r>
            <a:endParaRPr sz="2200" dirty="0">
              <a:latin typeface="Roboto"/>
              <a:ea typeface="Roboto"/>
              <a:cs typeface="Roboto"/>
              <a:sym typeface="Roboto"/>
            </a:endParaRPr>
          </a:p>
          <a:p>
            <a:pPr marL="257175" lvl="0" indent="-244475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 dirty="0">
                <a:latin typeface="Roboto"/>
                <a:ea typeface="Roboto"/>
                <a:cs typeface="Roboto"/>
                <a:sym typeface="Roboto"/>
              </a:rPr>
              <a:t>Skärmbråk</a:t>
            </a:r>
            <a:endParaRPr sz="2200" dirty="0">
              <a:latin typeface="Roboto"/>
              <a:ea typeface="Roboto"/>
              <a:cs typeface="Roboto"/>
              <a:sym typeface="Roboto"/>
            </a:endParaRPr>
          </a:p>
          <a:p>
            <a:pPr marL="257175" lvl="0" indent="-244475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 dirty="0">
                <a:latin typeface="Roboto"/>
                <a:ea typeface="Roboto"/>
                <a:cs typeface="Roboto"/>
                <a:sym typeface="Roboto"/>
              </a:rPr>
              <a:t>Sömnproblem</a:t>
            </a:r>
            <a:endParaRPr sz="2200" dirty="0">
              <a:latin typeface="Roboto"/>
              <a:ea typeface="Roboto"/>
              <a:cs typeface="Roboto"/>
              <a:sym typeface="Roboto"/>
            </a:endParaRPr>
          </a:p>
          <a:p>
            <a:pPr marL="257175" lvl="0" indent="-244475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 dirty="0">
                <a:latin typeface="Roboto"/>
                <a:ea typeface="Roboto"/>
                <a:cs typeface="Roboto"/>
                <a:sym typeface="Roboto"/>
              </a:rPr>
              <a:t>Social ångest</a:t>
            </a:r>
            <a:r>
              <a:rPr lang="sv-SE" sz="2200">
                <a:latin typeface="Roboto"/>
                <a:ea typeface="Roboto"/>
                <a:cs typeface="Roboto"/>
                <a:sym typeface="Roboto"/>
              </a:rPr>
              <a:t>(fobi)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257175" lvl="0" indent="-244475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 dirty="0">
                <a:latin typeface="Roboto"/>
                <a:ea typeface="Roboto"/>
                <a:cs typeface="Roboto"/>
                <a:sym typeface="Roboto"/>
              </a:rPr>
              <a:t>Depression</a:t>
            </a:r>
            <a:endParaRPr sz="2200" dirty="0">
              <a:latin typeface="Roboto"/>
              <a:ea typeface="Roboto"/>
              <a:cs typeface="Roboto"/>
              <a:sym typeface="Roboto"/>
            </a:endParaRPr>
          </a:p>
          <a:p>
            <a:pPr marL="257175" lvl="0" indent="-244475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 dirty="0">
                <a:latin typeface="Roboto"/>
                <a:ea typeface="Roboto"/>
                <a:cs typeface="Roboto"/>
                <a:sym typeface="Roboto"/>
              </a:rPr>
              <a:t>Viktproblem</a:t>
            </a:r>
            <a:endParaRPr sz="2200" dirty="0">
              <a:latin typeface="Roboto"/>
              <a:ea typeface="Roboto"/>
              <a:cs typeface="Roboto"/>
              <a:sym typeface="Roboto"/>
            </a:endParaRPr>
          </a:p>
          <a:p>
            <a:pPr marL="257175" lvl="0" indent="-104775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  <a:p>
            <a:pPr marL="257175" lvl="0" indent="-104775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  <a:p>
            <a:pPr marL="257175" lvl="0" indent="-104775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  <a:p>
            <a:pPr marL="257175" lvl="0" indent="-104775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  <a:p>
            <a:pPr marL="257175" lvl="0" indent="-104775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59" descr="C:\Users\Admin\Google Drive\PowerPoints\zoner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3806" t="13522" r="3815" b="18933"/>
          <a:stretch/>
        </p:blipFill>
        <p:spPr>
          <a:xfrm>
            <a:off x="2424114" y="1268413"/>
            <a:ext cx="7413600" cy="381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60"/>
          <p:cNvSpPr txBox="1">
            <a:spLocks noGrp="1"/>
          </p:cNvSpPr>
          <p:nvPr>
            <p:ph type="body" idx="1"/>
          </p:nvPr>
        </p:nvSpPr>
        <p:spPr>
          <a:xfrm>
            <a:off x="3267750" y="2138800"/>
            <a:ext cx="5656500" cy="1800600"/>
          </a:xfrm>
          <a:prstGeom prst="rect">
            <a:avLst/>
          </a:prstGeom>
          <a:solidFill>
            <a:srgbClr val="4B772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sv-SE"/>
              <a:t>     </a:t>
            </a:r>
            <a:endParaRPr/>
          </a:p>
          <a:p>
            <a:pPr marL="0" lvl="0" indent="0" algn="ctr" rtl="0">
              <a:spcBef>
                <a:spcPts val="176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None/>
            </a:pPr>
            <a:r>
              <a:rPr lang="sv-SE" sz="8800">
                <a:latin typeface="Montserrat SemiBold"/>
                <a:ea typeface="Montserrat SemiBold"/>
                <a:cs typeface="Montserrat SemiBold"/>
                <a:sym typeface="Montserrat SemiBold"/>
              </a:rPr>
              <a:t>WHO</a:t>
            </a: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sv-SE"/>
              <a:t>                                  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sv-SE"/>
              <a:t>                                   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/>
          </a:p>
        </p:txBody>
      </p:sp>
      <p:sp>
        <p:nvSpPr>
          <p:cNvPr id="383" name="Google Shape;383;p60"/>
          <p:cNvSpPr txBox="1">
            <a:spLocks noGrp="1"/>
          </p:cNvSpPr>
          <p:nvPr>
            <p:ph type="title"/>
          </p:nvPr>
        </p:nvSpPr>
        <p:spPr>
          <a:xfrm>
            <a:off x="609600" y="745813"/>
            <a:ext cx="10972800" cy="1143000"/>
          </a:xfrm>
          <a:prstGeom prst="rect">
            <a:avLst/>
          </a:prstGeom>
          <a:solidFill>
            <a:srgbClr val="4B772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sz="6000">
                <a:latin typeface="Montserrat SemiBold"/>
                <a:ea typeface="Montserrat SemiBold"/>
                <a:cs typeface="Montserrat SemiBold"/>
                <a:sym typeface="Montserrat SemiBold"/>
              </a:rPr>
              <a:t>GAMING DISORDER</a:t>
            </a: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61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sz="4000">
                <a:latin typeface="Montserrat SemiBold"/>
                <a:ea typeface="Montserrat SemiBold"/>
                <a:cs typeface="Montserrat SemiBold"/>
                <a:sym typeface="Montserrat SemiBold"/>
              </a:rPr>
              <a:t>KRITERIER</a:t>
            </a:r>
            <a:endParaRPr sz="40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389" name="Google Shape;389;p61"/>
          <p:cNvSpPr txBox="1">
            <a:spLocks noGrp="1"/>
          </p:cNvSpPr>
          <p:nvPr>
            <p:ph type="body" idx="1"/>
          </p:nvPr>
        </p:nvSpPr>
        <p:spPr>
          <a:xfrm>
            <a:off x="2232150" y="1600200"/>
            <a:ext cx="7727700" cy="40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Char char="•"/>
            </a:pPr>
            <a:r>
              <a:rPr lang="sv-SE">
                <a:latin typeface="Roboto"/>
                <a:ea typeface="Roboto"/>
                <a:cs typeface="Roboto"/>
                <a:sym typeface="Roboto"/>
              </a:rPr>
              <a:t>Långvariga problem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marL="34290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Char char="•"/>
            </a:pPr>
            <a:r>
              <a:rPr lang="sv-SE">
                <a:latin typeface="Roboto"/>
                <a:ea typeface="Roboto"/>
                <a:cs typeface="Roboto"/>
                <a:sym typeface="Roboto"/>
              </a:rPr>
              <a:t>Allvarliga konsekvenser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marL="34290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oboto"/>
              <a:buChar char="•"/>
            </a:pPr>
            <a:r>
              <a:rPr lang="sv-SE">
                <a:latin typeface="Roboto"/>
                <a:ea typeface="Roboto"/>
                <a:cs typeface="Roboto"/>
                <a:sym typeface="Roboto"/>
              </a:rPr>
              <a:t>Förlorad kontroll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62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95" name="Google Shape;395;p62" descr="En bild som visar inomhus&#10;&#10;Automatiskt genererad beskrivnin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3833018" y="2165949"/>
            <a:ext cx="4525963" cy="33944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65937" y="1646637"/>
            <a:ext cx="4860131" cy="32408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6" name="Google Shape;406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67000" y="85725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Google Shape;412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10238" y="2090714"/>
            <a:ext cx="571500" cy="6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p6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85000" y="2071689"/>
            <a:ext cx="571500" cy="6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6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97613" y="2071689"/>
            <a:ext cx="571500" cy="6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6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22863" y="2090714"/>
            <a:ext cx="571500" cy="6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6" name="Google Shape;416;p6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835488" y="2090714"/>
            <a:ext cx="571500" cy="6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7" name="Google Shape;417;p6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590438" y="3429000"/>
            <a:ext cx="57150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8" name="Google Shape;418;p6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092413" y="3429000"/>
            <a:ext cx="57150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6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594400" y="3429000"/>
            <a:ext cx="57150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6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7894363" y="3429000"/>
            <a:ext cx="57150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65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5092425" y="4700788"/>
            <a:ext cx="57150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65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6594400" y="4700788"/>
            <a:ext cx="57150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65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7894363" y="4700788"/>
            <a:ext cx="57150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p65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3590438" y="4700788"/>
            <a:ext cx="571500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425" name="Google Shape;425;p65"/>
          <p:cNvSpPr/>
          <p:nvPr/>
        </p:nvSpPr>
        <p:spPr>
          <a:xfrm>
            <a:off x="2228925" y="587325"/>
            <a:ext cx="8591400" cy="133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sz="3200" i="0" u="none" strike="noStrike" cap="none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PEGI – Pan European Game Information</a:t>
            </a:r>
            <a:r>
              <a:rPr lang="sv-SE"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426" name="Google Shape;426;p65"/>
          <p:cNvSpPr txBox="1"/>
          <p:nvPr/>
        </p:nvSpPr>
        <p:spPr>
          <a:xfrm>
            <a:off x="4295842" y="5733256"/>
            <a:ext cx="3600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sz="300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www.pegi.info</a:t>
            </a:r>
            <a:endParaRPr sz="300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66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>
                <a:latin typeface="Montserrat SemiBold"/>
                <a:ea typeface="Montserrat SemiBold"/>
                <a:cs typeface="Montserrat SemiBold"/>
                <a:sym typeface="Montserrat SemiBold"/>
              </a:rPr>
              <a:t>Riskgrupper?</a:t>
            </a: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432" name="Google Shape;432;p66"/>
          <p:cNvSpPr txBox="1">
            <a:spLocks noGrp="1"/>
          </p:cNvSpPr>
          <p:nvPr>
            <p:ph type="body" idx="1"/>
          </p:nvPr>
        </p:nvSpPr>
        <p:spPr>
          <a:xfrm>
            <a:off x="2841300" y="1816150"/>
            <a:ext cx="6509400" cy="36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>
                <a:latin typeface="Roboto"/>
                <a:ea typeface="Roboto"/>
                <a:cs typeface="Roboto"/>
                <a:sym typeface="Roboto"/>
              </a:rPr>
              <a:t>ADHD/ADD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330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>
                <a:latin typeface="Roboto"/>
                <a:ea typeface="Roboto"/>
                <a:cs typeface="Roboto"/>
                <a:sym typeface="Roboto"/>
              </a:rPr>
              <a:t>AST (Autismspektrumtillstånd)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330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>
                <a:latin typeface="Roboto"/>
                <a:ea typeface="Roboto"/>
                <a:cs typeface="Roboto"/>
                <a:sym typeface="Roboto"/>
              </a:rPr>
              <a:t>Trauman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330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>
                <a:latin typeface="Roboto"/>
                <a:ea typeface="Roboto"/>
                <a:cs typeface="Roboto"/>
                <a:sym typeface="Roboto"/>
              </a:rPr>
              <a:t>Hög IQ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330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Char char="•"/>
            </a:pPr>
            <a:r>
              <a:rPr lang="sv-SE" sz="2200">
                <a:latin typeface="Roboto"/>
                <a:ea typeface="Roboto"/>
                <a:cs typeface="Roboto"/>
                <a:sym typeface="Roboto"/>
              </a:rPr>
              <a:t>Kicksökare</a:t>
            </a:r>
            <a:endParaRPr sz="22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67" descr="C:\Users\Sven\Pictures\bilder både privat och jobb\klättring lena E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32264" y="693739"/>
            <a:ext cx="3925887" cy="5470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2" name="Google Shape;442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68">
            <a:hlinkClick r:id="rId4" action="ppaction://hlinksldjump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3193032" y="7317432"/>
            <a:ext cx="3048000" cy="1714500"/>
          </a:xfrm>
          <a:prstGeom prst="rect">
            <a:avLst/>
          </a:prstGeom>
          <a:noFill/>
          <a:ln w="9525" cap="flat" cmpd="sng">
            <a:solidFill>
              <a:srgbClr val="D3D3D3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69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sz="4000">
                <a:latin typeface="Montserrat SemiBold"/>
                <a:ea typeface="Montserrat SemiBold"/>
                <a:cs typeface="Montserrat SemiBold"/>
                <a:sym typeface="Montserrat SemiBold"/>
              </a:rPr>
              <a:t>TIPS</a:t>
            </a:r>
            <a:endParaRPr sz="4000"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449" name="Google Shape;449;p69"/>
          <p:cNvSpPr txBox="1">
            <a:spLocks noGrp="1"/>
          </p:cNvSpPr>
          <p:nvPr>
            <p:ph type="body" idx="1"/>
          </p:nvPr>
        </p:nvSpPr>
        <p:spPr>
          <a:xfrm>
            <a:off x="1767600" y="1691950"/>
            <a:ext cx="86568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  <a:p>
            <a:pPr marL="342900" lvl="0" indent="-3302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Char char="•"/>
            </a:pPr>
            <a:r>
              <a:rPr lang="sv-SE" sz="3000">
                <a:latin typeface="Roboto"/>
                <a:ea typeface="Roboto"/>
                <a:cs typeface="Roboto"/>
                <a:sym typeface="Roboto"/>
              </a:rPr>
              <a:t>Spela själv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30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3302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Char char="•"/>
            </a:pPr>
            <a:r>
              <a:rPr lang="sv-SE" sz="3000">
                <a:latin typeface="Roboto"/>
                <a:ea typeface="Roboto"/>
                <a:cs typeface="Roboto"/>
                <a:sym typeface="Roboto"/>
              </a:rPr>
              <a:t>Var aktiv på Tiktok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3000">
              <a:latin typeface="Roboto"/>
              <a:ea typeface="Roboto"/>
              <a:cs typeface="Roboto"/>
              <a:sym typeface="Roboto"/>
            </a:endParaRPr>
          </a:p>
          <a:p>
            <a:pPr marL="342900" lvl="0" indent="-3302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Char char="•"/>
            </a:pPr>
            <a:r>
              <a:rPr lang="sv-SE" sz="3000">
                <a:latin typeface="Roboto"/>
                <a:ea typeface="Roboto"/>
                <a:cs typeface="Roboto"/>
                <a:sym typeface="Roboto"/>
              </a:rPr>
              <a:t>Digital förebild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sv-SE"/>
              <a:t>  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70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70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</p:txBody>
      </p:sp>
      <p:pic>
        <p:nvPicPr>
          <p:cNvPr id="456" name="Google Shape;456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9625" y="447675"/>
            <a:ext cx="10572750" cy="5962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71"/>
          <p:cNvSpPr txBox="1">
            <a:spLocks noGrp="1"/>
          </p:cNvSpPr>
          <p:nvPr>
            <p:ph type="body" idx="1"/>
          </p:nvPr>
        </p:nvSpPr>
        <p:spPr>
          <a:xfrm>
            <a:off x="2083050" y="963325"/>
            <a:ext cx="8025900" cy="45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sv-SE"/>
              <a:t>           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sv-SE">
                <a:latin typeface="Montserrat SemiBold"/>
                <a:ea typeface="Montserrat SemiBold"/>
                <a:cs typeface="Montserrat SemiBold"/>
                <a:sym typeface="Montserrat SemiBold"/>
              </a:rPr>
              <a:t>TACK FÖR ORDET!</a:t>
            </a: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sv-SE">
                <a:latin typeface="Montserrat"/>
                <a:ea typeface="Montserrat"/>
                <a:cs typeface="Montserrat"/>
                <a:sym typeface="Montserrat"/>
              </a:rPr>
              <a:t>FRÅGOR?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sv-SE"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            </a:t>
            </a:r>
            <a:r>
              <a:rPr lang="sv-SE">
                <a:latin typeface="Roboto Medium"/>
                <a:ea typeface="Roboto Medium"/>
                <a:cs typeface="Roboto Medium"/>
                <a:sym typeface="Roboto Medium"/>
              </a:rPr>
              <a:t>WWW.SVENROLLENHAGEN.SE</a:t>
            </a:r>
            <a:endParaRPr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72"/>
          <p:cNvSpPr txBox="1">
            <a:spLocks noGrp="1"/>
          </p:cNvSpPr>
          <p:nvPr>
            <p:ph type="title"/>
          </p:nvPr>
        </p:nvSpPr>
        <p:spPr>
          <a:xfrm>
            <a:off x="609600" y="767400"/>
            <a:ext cx="10972800" cy="83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v-SE" sz="4000">
                <a:latin typeface="Montserrat SemiBold"/>
                <a:ea typeface="Montserrat SemiBold"/>
                <a:cs typeface="Montserrat SemiBold"/>
                <a:sym typeface="Montserrat SemiBold"/>
              </a:rPr>
              <a:t>Nyfiken på forskning?</a:t>
            </a:r>
            <a:br>
              <a:rPr lang="sv-SE">
                <a:latin typeface="Times New Roman"/>
                <a:ea typeface="Times New Roman"/>
                <a:cs typeface="Times New Roman"/>
                <a:sym typeface="Times New Roman"/>
              </a:rPr>
            </a:b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7" name="Google Shape;467;p72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sv-SE"/>
              <a:t>                   </a:t>
            </a:r>
            <a:endParaRPr/>
          </a:p>
          <a:p>
            <a:pPr marL="342900" lvl="0" indent="-13970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  <a:p>
            <a:pPr marL="3657600" lvl="0" indent="457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sv-SE" sz="2400">
                <a:latin typeface="Roboto"/>
                <a:ea typeface="Roboto"/>
                <a:cs typeface="Roboto"/>
                <a:sym typeface="Roboto"/>
              </a:rPr>
              <a:t>MARK GRIFFITHS</a:t>
            </a:r>
            <a:endParaRPr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sv-SE" sz="2000">
                <a:latin typeface="Roboto Medium"/>
                <a:ea typeface="Roboto Medium"/>
                <a:cs typeface="Roboto Medium"/>
                <a:sym typeface="Roboto Medium"/>
              </a:rPr>
              <a:t>   </a:t>
            </a:r>
            <a:endParaRPr>
              <a:latin typeface="Roboto Medium"/>
              <a:ea typeface="Roboto Medium"/>
              <a:cs typeface="Roboto Medium"/>
              <a:sym typeface="Roboto Medium"/>
            </a:endParaRPr>
          </a:p>
          <a:p>
            <a:pPr marL="0" lvl="0" indent="0" algn="ctr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sv-SE" sz="2400">
                <a:latin typeface="Arial"/>
                <a:ea typeface="Arial"/>
                <a:cs typeface="Arial"/>
                <a:sym typeface="Arial"/>
              </a:rPr>
              <a:t>Distinguished Professor of Behavioural Addiction, Nottingham Trent University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sv-SE" sz="2400">
                <a:latin typeface="Arial"/>
                <a:ea typeface="Arial"/>
                <a:cs typeface="Arial"/>
                <a:sym typeface="Arial"/>
              </a:rPr>
              <a:t>https://www.ntu.ac.uk/staff-profiles/social-sciences/mark-griffiths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73"/>
          <p:cNvSpPr txBox="1">
            <a:spLocks noGrp="1"/>
          </p:cNvSpPr>
          <p:nvPr>
            <p:ph type="title"/>
          </p:nvPr>
        </p:nvSpPr>
        <p:spPr>
          <a:xfrm>
            <a:off x="609600" y="5613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sv-SE">
                <a:latin typeface="Montserrat SemiBold"/>
                <a:ea typeface="Montserrat SemiBold"/>
                <a:cs typeface="Montserrat SemiBold"/>
                <a:sym typeface="Montserrat SemiBold"/>
              </a:rPr>
              <a:t>FILMTIPS</a:t>
            </a: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473" name="Google Shape;473;p73"/>
          <p:cNvSpPr txBox="1">
            <a:spLocks noGrp="1"/>
          </p:cNvSpPr>
          <p:nvPr>
            <p:ph type="body" idx="1"/>
          </p:nvPr>
        </p:nvSpPr>
        <p:spPr>
          <a:xfrm>
            <a:off x="609600" y="2938951"/>
            <a:ext cx="10972800" cy="98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sv-SE" u="sng">
                <a:solidFill>
                  <a:schemeClr val="hlink"/>
                </a:solidFill>
                <a:hlinkClick r:id="rId3"/>
              </a:rPr>
              <a:t>https://www.youtube.com/watch?v=MHxbNVDq5VM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_Office-tema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0_Office-tema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-tema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7_Office-tema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1D09162EF8F3AE40AF57DECB295E2C2B" ma:contentTypeVersion="18" ma:contentTypeDescription="Skapa ett nytt dokument." ma:contentTypeScope="" ma:versionID="3e0699405f90d43d37bd66add25f17b7">
  <xsd:schema xmlns:xsd="http://www.w3.org/2001/XMLSchema" xmlns:xs="http://www.w3.org/2001/XMLSchema" xmlns:p="http://schemas.microsoft.com/office/2006/metadata/properties" xmlns:ns2="f0349a7b-4911-4764-a8ef-185bd2293b8a" xmlns:ns3="740e37fb-df14-4db7-9542-d515a658a16e" targetNamespace="http://schemas.microsoft.com/office/2006/metadata/properties" ma:root="true" ma:fieldsID="b385cfb2d7f6df7a15c9a40854536d6d" ns2:_="" ns3:_="">
    <xsd:import namespace="f0349a7b-4911-4764-a8ef-185bd2293b8a"/>
    <xsd:import namespace="740e37fb-df14-4db7-9542-d515a658a16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349a7b-4911-4764-a8ef-185bd2293b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Bildmarkeringar" ma:readOnly="false" ma:fieldId="{5cf76f15-5ced-4ddc-b409-7134ff3c332f}" ma:taxonomyMulti="true" ma:sspId="ca37313e-4927-4ab4-a71a-4daae34691e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0e37fb-df14-4db7-9542-d515a658a16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524b385-6127-415a-8f4e-5a15164193cb}" ma:internalName="TaxCatchAll" ma:showField="CatchAllData" ma:web="740e37fb-df14-4db7-9542-d515a658a16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40e37fb-df14-4db7-9542-d515a658a16e" xsi:nil="true"/>
    <lcf76f155ced4ddcb4097134ff3c332f xmlns="f0349a7b-4911-4764-a8ef-185bd2293b8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50155C7-4DFE-485F-8CCD-59514EDBD9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349a7b-4911-4764-a8ef-185bd2293b8a"/>
    <ds:schemaRef ds:uri="740e37fb-df14-4db7-9542-d515a658a16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C797390-8477-4E7C-8AA1-96CB093AF3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BAEFC6-0970-4B09-B383-A8064C3A2A44}">
  <ds:schemaRefs>
    <ds:schemaRef ds:uri="http://schemas.microsoft.com/office/2006/metadata/properties"/>
    <ds:schemaRef ds:uri="http://schemas.microsoft.com/office/infopath/2007/PartnerControls"/>
    <ds:schemaRef ds:uri="740e37fb-df14-4db7-9542-d515a658a16e"/>
    <ds:schemaRef ds:uri="f0349a7b-4911-4764-a8ef-185bd2293b8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177</Words>
  <Application>Microsoft Office PowerPoint</Application>
  <PresentationFormat>Widescreen</PresentationFormat>
  <Paragraphs>90</Paragraphs>
  <Slides>25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2_Office-tema</vt:lpstr>
      <vt:lpstr>20_Office-tema</vt:lpstr>
      <vt:lpstr>1_Office-tema</vt:lpstr>
      <vt:lpstr>27_Office-tema</vt:lpstr>
      <vt:lpstr>Välkomna!  </vt:lpstr>
      <vt:lpstr>PowerPoint Presentation</vt:lpstr>
      <vt:lpstr>PowerPoint Presentation</vt:lpstr>
      <vt:lpstr>PowerPoint Presentation</vt:lpstr>
      <vt:lpstr>FAST PÅ NÄTET</vt:lpstr>
      <vt:lpstr>PowerPoint Presentation</vt:lpstr>
      <vt:lpstr>PowerPoint Presentation</vt:lpstr>
      <vt:lpstr>PIONJÄRARBETE</vt:lpstr>
      <vt:lpstr>PowerPoint Presentation</vt:lpstr>
      <vt:lpstr>VARNINGSTECKEN</vt:lpstr>
      <vt:lpstr>PowerPoint Presentation</vt:lpstr>
      <vt:lpstr>GAMING DISORDER</vt:lpstr>
      <vt:lpstr>KRITERIER</vt:lpstr>
      <vt:lpstr>PowerPoint Presentation</vt:lpstr>
      <vt:lpstr>PowerPoint Presentation</vt:lpstr>
      <vt:lpstr>PowerPoint Presentation</vt:lpstr>
      <vt:lpstr>PowerPoint Presentation</vt:lpstr>
      <vt:lpstr>Riskgrupper?</vt:lpstr>
      <vt:lpstr>PowerPoint Presentation</vt:lpstr>
      <vt:lpstr>PowerPoint Presentation</vt:lpstr>
      <vt:lpstr>TIPS</vt:lpstr>
      <vt:lpstr>PowerPoint Presentation</vt:lpstr>
      <vt:lpstr>PowerPoint Presentation</vt:lpstr>
      <vt:lpstr>Nyfiken på forskning? </vt:lpstr>
      <vt:lpstr>FILMTIPS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Välkomna!</dc:title>
  <dc:creator>sven</dc:creator>
  <cp:lastModifiedBy>Cecilia Ljung</cp:lastModifiedBy>
  <cp:revision>3</cp:revision>
  <dcterms:modified xsi:type="dcterms:W3CDTF">2026-10-13T12:10:43Z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0x0101001D09162EF8F3AE40AF57DECB295E2C2B</vt:lpwstr>
  </property>
  <property fmtid="{D5CDD505-2E9C-101B-9397-08002B2CF9AE}" pid="3" name="MediaServiceImageTags">
    <vt:lpwstr/>
  </property>
</Properties>
</file>